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8" r:id="rId3"/>
    <p:sldId id="260" r:id="rId4"/>
    <p:sldId id="269" r:id="rId5"/>
    <p:sldId id="264" r:id="rId6"/>
    <p:sldId id="270" r:id="rId7"/>
    <p:sldId id="262" r:id="rId8"/>
    <p:sldId id="271" r:id="rId9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006600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_rels/viewProps.xml.rels><?xml version="1.0" encoding="UTF-8" standalone="yes"?>
<Relationships xmlns="http://schemas.openxmlformats.org/package/2006/relationships"><Relationship Id="rId1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9D91B83-B5D9-FAC3-B76F-B66C13C141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B0CB4AE-73C8-DDAA-ED74-50602A76F6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E3F147-396D-161C-EA01-1C5299961F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15D103-BC8E-4582-B287-0013764A812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336456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45F3C50-6CB2-FC7E-BA50-06CC4524F0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C5FDD67-B06B-1366-0DC5-B528116F45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72E09AD-C6D9-A972-2A69-A5B52F1CEC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8F7858-AAF6-4048-8BC1-BC9FA5C6966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066699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00CB9FD-D20E-E7AA-E341-436ADAEF79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125B618-8728-4E26-C444-4BDA473220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AE47BF-407A-EFB5-CCA1-0F12BC2043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04FB28-C31B-455C-A2E0-8776A8C55E2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776851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37E4261-1A2B-D137-93BD-A01B72CA1C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68D0F9E-5333-F3F5-944B-3BB2CA27DF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C56FB55-A6C7-AD97-F319-7A18FD9366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CAE72B-E503-4BEB-93DE-5A81452E04B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20848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7FAB14E-FAE3-9F23-104F-791F1F6570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174CA1-05BE-8942-D21C-7136EB6852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C674ADD-B762-5C22-97A7-280A8D7AA4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5AFAC8-DC09-4A81-B6DF-389BF3E891E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128008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6DC384E6-AA65-334B-F2A0-484A40D6A0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9A61421A-BC01-6465-D3D5-00E990865B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67FBAB7-6B74-A7C8-4042-BF912C5634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2AB358-97A9-47C8-85A2-C7BC2E9800C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623210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5FB56DA6-A716-59D6-CB84-740A45BB38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18128043-0E39-5391-34BF-97E044785A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4C7131B1-97FB-D932-1085-33568EDD18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3F7E41-2EE9-4287-B132-DA4756739B4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395222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1BA0BF89-C5EB-59AC-BDFC-4CE0B25956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8F77ECB7-6E3D-BFFF-92B2-DDB187D37C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30F787A6-9AB4-66FA-18FB-EEFC01C069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D9C9B6-DBAE-473E-97F4-334718832B5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869800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79E66852-D174-3D67-C828-CED81B58A1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54CB5662-AE35-66CB-82A5-D1CCA7345B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C7372833-58B8-844D-6D12-707D2DEF21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62BA1A-9CAE-4881-A810-8B344460CA1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864898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70DAFBB5-8FB5-C898-11A5-282410C030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84A0DA74-782E-11AD-5E0E-73D963D1AC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45E44B8A-2FE6-13A1-C55F-3A0B9586A8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05624C-1BD2-4DA0-8F77-B8475D5B5F5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363066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41903C2-28C1-C49F-C5FC-1ACF2DB1A2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F28BDD08-160F-93BC-04B4-C849800AE1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D64BC2A-6963-0C3C-2539-A42C1EC51F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B6DD1A-0EFA-4998-81CF-2543DCA373E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18285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B5DF4C22-0E08-3264-C8AE-40FC2A3288C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05A3D902-55AF-26F0-1AF7-69793A3088E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134002C-B2D6-1A63-E2AD-3F6CE95E0DA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F3290A9-CDB5-324E-A5E8-2D3B451E519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5B9C54-CF59-9A7C-A9AB-3D5E1B930CC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E919B2CD-B37F-46F2-A89B-E9EF8C7E9A2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4A450426-84D9-60CC-7E8B-DADA7B04EC5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952836"/>
            <a:ext cx="9144000" cy="2952328"/>
          </a:xfrm>
        </p:spPr>
        <p:txBody>
          <a:bodyPr/>
          <a:lstStyle/>
          <a:p>
            <a:r>
              <a:rPr lang="en-AU" altLang="en-US" sz="2000" dirty="0">
                <a:solidFill>
                  <a:srgbClr val="FFFFFF"/>
                </a:solidFill>
                <a:cs typeface="Times New Roman" panose="02020603050405020304" pitchFamily="18" charset="0"/>
              </a:rPr>
              <a:t>Verse 1</a:t>
            </a:r>
          </a:p>
          <a:p>
            <a:r>
              <a:rPr lang="en-AU" altLang="en-US" sz="4000" dirty="0" err="1">
                <a:solidFill>
                  <a:srgbClr val="FFFFFF"/>
                </a:solidFill>
                <a:cs typeface="Times New Roman" panose="02020603050405020304" pitchFamily="18" charset="0"/>
              </a:rPr>
              <a:t>Blessèd</a:t>
            </a:r>
            <a:r>
              <a:rPr lang="en-AU" altLang="en-US" sz="4000" dirty="0">
                <a:solidFill>
                  <a:srgbClr val="FFFFFF"/>
                </a:solidFill>
                <a:cs typeface="Times New Roman" panose="02020603050405020304" pitchFamily="18" charset="0"/>
              </a:rPr>
              <a:t> Saviour, now behold me</a:t>
            </a:r>
            <a:br>
              <a:rPr lang="en-AU" altLang="en-US" sz="4000" dirty="0">
                <a:solidFill>
                  <a:srgbClr val="FFFFFF"/>
                </a:solidFill>
                <a:cs typeface="Times New Roman" panose="02020603050405020304" pitchFamily="18" charset="0"/>
              </a:rPr>
            </a:br>
            <a:r>
              <a:rPr lang="en-AU" altLang="en-US" sz="4000" dirty="0">
                <a:solidFill>
                  <a:srgbClr val="FFFFFF"/>
                </a:solidFill>
                <a:cs typeface="Times New Roman" panose="02020603050405020304" pitchFamily="18" charset="0"/>
              </a:rPr>
              <a:t>Waiting at thy bleeding feet;</a:t>
            </a:r>
            <a:br>
              <a:rPr lang="en-AU" altLang="en-US" sz="4000" dirty="0">
                <a:solidFill>
                  <a:srgbClr val="FFFFFF"/>
                </a:solidFill>
                <a:cs typeface="Times New Roman" panose="02020603050405020304" pitchFamily="18" charset="0"/>
              </a:rPr>
            </a:br>
            <a:r>
              <a:rPr lang="en-AU" altLang="en-US" sz="4000" dirty="0">
                <a:solidFill>
                  <a:srgbClr val="FFFFFF"/>
                </a:solidFill>
                <a:cs typeface="Times New Roman" panose="02020603050405020304" pitchFamily="18" charset="0"/>
              </a:rPr>
              <a:t>In thy mercy breathe upon me,</a:t>
            </a:r>
            <a:br>
              <a:rPr lang="en-AU" altLang="en-US" sz="4000" dirty="0">
                <a:solidFill>
                  <a:srgbClr val="FFFFFF"/>
                </a:solidFill>
                <a:cs typeface="Times New Roman" panose="02020603050405020304" pitchFamily="18" charset="0"/>
              </a:rPr>
            </a:br>
            <a:r>
              <a:rPr lang="en-AU" altLang="en-US" sz="4000" dirty="0">
                <a:solidFill>
                  <a:srgbClr val="FFFFFF"/>
                </a:solidFill>
                <a:cs typeface="Times New Roman" panose="02020603050405020304" pitchFamily="18" charset="0"/>
              </a:rPr>
              <a:t>Make me for thyself complete.</a:t>
            </a:r>
            <a:endParaRPr lang="en-US" altLang="en-US" sz="40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4E0B39A7-E484-E18B-ED7F-9A4A88D3E0C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60848"/>
            <a:ext cx="9144000" cy="2736304"/>
          </a:xfrm>
        </p:spPr>
        <p:txBody>
          <a:bodyPr/>
          <a:lstStyle/>
          <a:p>
            <a:r>
              <a:rPr lang="en-AU" altLang="en-US" sz="2000" dirty="0">
                <a:cs typeface="Times New Roman" panose="02020603050405020304" pitchFamily="18" charset="0"/>
              </a:rPr>
              <a:t>Chorus</a:t>
            </a:r>
            <a:br>
              <a:rPr lang="en-AU" altLang="en-US" dirty="0">
                <a:solidFill>
                  <a:srgbClr val="FFFFFF"/>
                </a:solidFill>
                <a:cs typeface="Times New Roman" panose="02020603050405020304" pitchFamily="18" charset="0"/>
              </a:rPr>
            </a:br>
            <a:r>
              <a:rPr lang="en-AU" altLang="en-US" sz="4000" dirty="0">
                <a:solidFill>
                  <a:srgbClr val="FFFFFF"/>
                </a:solidFill>
                <a:cs typeface="Times New Roman" panose="02020603050405020304" pitchFamily="18" charset="0"/>
              </a:rPr>
              <a:t>Breathe upon me, even me,</a:t>
            </a:r>
            <a:br>
              <a:rPr lang="en-AU" altLang="en-US" sz="4000" dirty="0">
                <a:solidFill>
                  <a:srgbClr val="FFFFFF"/>
                </a:solidFill>
                <a:cs typeface="Times New Roman" panose="02020603050405020304" pitchFamily="18" charset="0"/>
              </a:rPr>
            </a:br>
            <a:r>
              <a:rPr lang="en-AU" altLang="en-US" sz="4000" dirty="0">
                <a:solidFill>
                  <a:srgbClr val="FFFFFF"/>
                </a:solidFill>
                <a:cs typeface="Times New Roman" panose="02020603050405020304" pitchFamily="18" charset="0"/>
              </a:rPr>
              <a:t>Make me what I ought to be;</a:t>
            </a:r>
            <a:br>
              <a:rPr lang="en-AU" altLang="en-US" sz="4000" dirty="0">
                <a:solidFill>
                  <a:srgbClr val="FFFFFF"/>
                </a:solidFill>
                <a:cs typeface="Times New Roman" panose="02020603050405020304" pitchFamily="18" charset="0"/>
              </a:rPr>
            </a:br>
            <a:r>
              <a:rPr lang="en-AU" altLang="en-US" sz="4000" dirty="0">
                <a:solidFill>
                  <a:srgbClr val="FFFFFF"/>
                </a:solidFill>
                <a:cs typeface="Times New Roman" panose="02020603050405020304" pitchFamily="18" charset="0"/>
              </a:rPr>
              <a:t>In thy mercy breathe upon me,</a:t>
            </a:r>
            <a:br>
              <a:rPr lang="en-AU" altLang="en-US" sz="4000" dirty="0">
                <a:solidFill>
                  <a:srgbClr val="FFFFFF"/>
                </a:solidFill>
                <a:cs typeface="Times New Roman" panose="02020603050405020304" pitchFamily="18" charset="0"/>
              </a:rPr>
            </a:br>
            <a:r>
              <a:rPr lang="en-AU" altLang="en-US" sz="4000" dirty="0">
                <a:solidFill>
                  <a:srgbClr val="FFFFFF"/>
                </a:solidFill>
                <a:cs typeface="Times New Roman" panose="02020603050405020304" pitchFamily="18" charset="0"/>
              </a:rPr>
              <a:t>Make me for thyself complete.</a:t>
            </a:r>
            <a:r>
              <a:rPr lang="en-US" altLang="en-US" sz="4000" dirty="0">
                <a:solidFill>
                  <a:srgbClr val="FFFFFF"/>
                </a:solidFill>
              </a:rPr>
              <a:t> 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71A06722-DF2E-E94F-9DB7-1B3A6C33279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132856"/>
            <a:ext cx="9144000" cy="2592288"/>
          </a:xfrm>
        </p:spPr>
        <p:txBody>
          <a:bodyPr/>
          <a:lstStyle/>
          <a:p>
            <a:r>
              <a:rPr lang="en-AU" altLang="en-US" sz="2000" dirty="0">
                <a:cs typeface="Times New Roman" panose="02020603050405020304" pitchFamily="18" charset="0"/>
              </a:rPr>
              <a:t>Verse 2</a:t>
            </a:r>
            <a:br>
              <a:rPr lang="en-AU" altLang="en-US" dirty="0">
                <a:solidFill>
                  <a:srgbClr val="FFFFFF"/>
                </a:solidFill>
                <a:cs typeface="Times New Roman" panose="02020603050405020304" pitchFamily="18" charset="0"/>
              </a:rPr>
            </a:br>
            <a:r>
              <a:rPr lang="en-AU" altLang="en-US" sz="4000" dirty="0">
                <a:solidFill>
                  <a:srgbClr val="FFFFFF"/>
                </a:solidFill>
                <a:cs typeface="Times New Roman" panose="02020603050405020304" pitchFamily="18" charset="0"/>
              </a:rPr>
              <a:t>Take my undivided being,</a:t>
            </a:r>
            <a:br>
              <a:rPr lang="en-AU" altLang="en-US" sz="4000" dirty="0">
                <a:solidFill>
                  <a:srgbClr val="FFFFFF"/>
                </a:solidFill>
                <a:cs typeface="Times New Roman" panose="02020603050405020304" pitchFamily="18" charset="0"/>
              </a:rPr>
            </a:br>
            <a:r>
              <a:rPr lang="en-AU" altLang="en-US" sz="4000" dirty="0">
                <a:solidFill>
                  <a:srgbClr val="FFFFFF"/>
                </a:solidFill>
                <a:cs typeface="Times New Roman" panose="02020603050405020304" pitchFamily="18" charset="0"/>
              </a:rPr>
              <a:t>Thou hast bought me with thy blood,</a:t>
            </a:r>
            <a:br>
              <a:rPr lang="en-AU" altLang="en-US" sz="4000" dirty="0">
                <a:solidFill>
                  <a:srgbClr val="FFFFFF"/>
                </a:solidFill>
                <a:cs typeface="Times New Roman" panose="02020603050405020304" pitchFamily="18" charset="0"/>
              </a:rPr>
            </a:br>
            <a:r>
              <a:rPr lang="en-AU" altLang="en-US" sz="4000" dirty="0">
                <a:solidFill>
                  <a:srgbClr val="FFFFFF"/>
                </a:solidFill>
                <a:cs typeface="Times New Roman" panose="02020603050405020304" pitchFamily="18" charset="0"/>
              </a:rPr>
              <a:t>All my sins thou hast forgiven;</a:t>
            </a:r>
            <a:br>
              <a:rPr lang="en-AU" altLang="en-US" sz="4000" dirty="0">
                <a:solidFill>
                  <a:srgbClr val="FFFFFF"/>
                </a:solidFill>
                <a:cs typeface="Times New Roman" panose="02020603050405020304" pitchFamily="18" charset="0"/>
              </a:rPr>
            </a:br>
            <a:r>
              <a:rPr lang="en-AU" altLang="en-US" sz="4000" dirty="0">
                <a:solidFill>
                  <a:srgbClr val="FFFFFF"/>
                </a:solidFill>
                <a:cs typeface="Times New Roman" panose="02020603050405020304" pitchFamily="18" charset="0"/>
              </a:rPr>
              <a:t>Let my future be for God.</a:t>
            </a:r>
            <a:r>
              <a:rPr lang="en-US" altLang="en-US" sz="4000" dirty="0">
                <a:solidFill>
                  <a:srgbClr val="FFFFFF"/>
                </a:solidFill>
              </a:rPr>
              <a:t> 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4E0B39A7-E484-E18B-ED7F-9A4A88D3E0C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60848"/>
            <a:ext cx="9144000" cy="2736304"/>
          </a:xfrm>
        </p:spPr>
        <p:txBody>
          <a:bodyPr/>
          <a:lstStyle/>
          <a:p>
            <a:r>
              <a:rPr lang="en-AU" altLang="en-US" sz="2000" dirty="0">
                <a:cs typeface="Times New Roman" panose="02020603050405020304" pitchFamily="18" charset="0"/>
              </a:rPr>
              <a:t>Chorus</a:t>
            </a:r>
            <a:br>
              <a:rPr lang="en-AU" altLang="en-US" dirty="0">
                <a:solidFill>
                  <a:srgbClr val="FFFFFF"/>
                </a:solidFill>
                <a:cs typeface="Times New Roman" panose="02020603050405020304" pitchFamily="18" charset="0"/>
              </a:rPr>
            </a:br>
            <a:r>
              <a:rPr lang="en-AU" altLang="en-US" sz="4000" dirty="0">
                <a:solidFill>
                  <a:srgbClr val="FFFFFF"/>
                </a:solidFill>
                <a:cs typeface="Times New Roman" panose="02020603050405020304" pitchFamily="18" charset="0"/>
              </a:rPr>
              <a:t>Breathe upon me, even me,</a:t>
            </a:r>
            <a:br>
              <a:rPr lang="en-AU" altLang="en-US" sz="4000" dirty="0">
                <a:solidFill>
                  <a:srgbClr val="FFFFFF"/>
                </a:solidFill>
                <a:cs typeface="Times New Roman" panose="02020603050405020304" pitchFamily="18" charset="0"/>
              </a:rPr>
            </a:br>
            <a:r>
              <a:rPr lang="en-AU" altLang="en-US" sz="4000" dirty="0">
                <a:solidFill>
                  <a:srgbClr val="FFFFFF"/>
                </a:solidFill>
                <a:cs typeface="Times New Roman" panose="02020603050405020304" pitchFamily="18" charset="0"/>
              </a:rPr>
              <a:t>Make me what I ought to be;</a:t>
            </a:r>
            <a:br>
              <a:rPr lang="en-AU" altLang="en-US" sz="4000" dirty="0">
                <a:solidFill>
                  <a:srgbClr val="FFFFFF"/>
                </a:solidFill>
                <a:cs typeface="Times New Roman" panose="02020603050405020304" pitchFamily="18" charset="0"/>
              </a:rPr>
            </a:br>
            <a:r>
              <a:rPr lang="en-AU" altLang="en-US" sz="4000" dirty="0">
                <a:solidFill>
                  <a:srgbClr val="FFFFFF"/>
                </a:solidFill>
                <a:cs typeface="Times New Roman" panose="02020603050405020304" pitchFamily="18" charset="0"/>
              </a:rPr>
              <a:t>In thy mercy breathe upon me,</a:t>
            </a:r>
            <a:br>
              <a:rPr lang="en-AU" altLang="en-US" sz="4000" dirty="0">
                <a:solidFill>
                  <a:srgbClr val="FFFFFF"/>
                </a:solidFill>
                <a:cs typeface="Times New Roman" panose="02020603050405020304" pitchFamily="18" charset="0"/>
              </a:rPr>
            </a:br>
            <a:r>
              <a:rPr lang="en-AU" altLang="en-US" sz="4000" dirty="0">
                <a:solidFill>
                  <a:srgbClr val="FFFFFF"/>
                </a:solidFill>
                <a:cs typeface="Times New Roman" panose="02020603050405020304" pitchFamily="18" charset="0"/>
              </a:rPr>
              <a:t>Make me for thyself complete.</a:t>
            </a:r>
            <a:r>
              <a:rPr lang="en-US" altLang="en-US" sz="4000" dirty="0">
                <a:solidFill>
                  <a:srgbClr val="FFFFFF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1768590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8CFCA275-9078-0BE1-3842-CA4B4F7C160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96852"/>
            <a:ext cx="9144000" cy="2664296"/>
          </a:xfrm>
        </p:spPr>
        <p:txBody>
          <a:bodyPr/>
          <a:lstStyle/>
          <a:p>
            <a:r>
              <a:rPr lang="en-AU" altLang="en-US" sz="2000" dirty="0">
                <a:cs typeface="Times New Roman" panose="02020603050405020304" pitchFamily="18" charset="0"/>
              </a:rPr>
              <a:t>Verse 3 </a:t>
            </a:r>
            <a:br>
              <a:rPr lang="en-AU" altLang="en-US" sz="1800" dirty="0">
                <a:solidFill>
                  <a:srgbClr val="FFFFFF"/>
                </a:solidFill>
                <a:cs typeface="Times New Roman" panose="02020603050405020304" pitchFamily="18" charset="0"/>
              </a:rPr>
            </a:br>
            <a:r>
              <a:rPr lang="en-AU" altLang="en-US" sz="4000" dirty="0">
                <a:solidFill>
                  <a:srgbClr val="FFFFFF"/>
                </a:solidFill>
                <a:cs typeface="Times New Roman" panose="02020603050405020304" pitchFamily="18" charset="0"/>
              </a:rPr>
              <a:t>Should my days be few or many,</a:t>
            </a:r>
            <a:br>
              <a:rPr lang="en-AU" altLang="en-US" sz="4000" dirty="0">
                <a:solidFill>
                  <a:srgbClr val="FFFFFF"/>
                </a:solidFill>
                <a:cs typeface="Times New Roman" panose="02020603050405020304" pitchFamily="18" charset="0"/>
              </a:rPr>
            </a:br>
            <a:r>
              <a:rPr lang="en-AU" altLang="en-US" sz="4000" dirty="0">
                <a:solidFill>
                  <a:srgbClr val="FFFFFF"/>
                </a:solidFill>
                <a:cs typeface="Times New Roman" panose="02020603050405020304" pitchFamily="18" charset="0"/>
              </a:rPr>
              <a:t>Should my strength be great or small,</a:t>
            </a:r>
            <a:br>
              <a:rPr lang="en-AU" altLang="en-US" sz="4000" dirty="0">
                <a:solidFill>
                  <a:srgbClr val="FFFFFF"/>
                </a:solidFill>
                <a:cs typeface="Times New Roman" panose="02020603050405020304" pitchFamily="18" charset="0"/>
              </a:rPr>
            </a:br>
            <a:r>
              <a:rPr lang="en-AU" altLang="en-US" sz="4000" dirty="0">
                <a:solidFill>
                  <a:srgbClr val="FFFFFF"/>
                </a:solidFill>
                <a:cs typeface="Times New Roman" panose="02020603050405020304" pitchFamily="18" charset="0"/>
              </a:rPr>
              <a:t>Be my talents two or fifty,</a:t>
            </a:r>
            <a:br>
              <a:rPr lang="en-AU" altLang="en-US" sz="4000" dirty="0">
                <a:solidFill>
                  <a:srgbClr val="FFFFFF"/>
                </a:solidFill>
                <a:cs typeface="Times New Roman" panose="02020603050405020304" pitchFamily="18" charset="0"/>
              </a:rPr>
            </a:br>
            <a:r>
              <a:rPr lang="en-AU" altLang="en-US" sz="4000" dirty="0">
                <a:solidFill>
                  <a:srgbClr val="FFFFFF"/>
                </a:solidFill>
                <a:cs typeface="Times New Roman" panose="02020603050405020304" pitchFamily="18" charset="0"/>
              </a:rPr>
              <a:t>Jesus, thou shalt have them all.</a:t>
            </a:r>
            <a:r>
              <a:rPr lang="en-US" altLang="en-US" sz="4000" dirty="0">
                <a:solidFill>
                  <a:srgbClr val="FFFFFF"/>
                </a:solidFill>
              </a:rPr>
              <a:t> 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4E0B39A7-E484-E18B-ED7F-9A4A88D3E0C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60848"/>
            <a:ext cx="9144000" cy="2736304"/>
          </a:xfrm>
        </p:spPr>
        <p:txBody>
          <a:bodyPr/>
          <a:lstStyle/>
          <a:p>
            <a:r>
              <a:rPr lang="en-AU" altLang="en-US" sz="2000" dirty="0">
                <a:cs typeface="Times New Roman" panose="02020603050405020304" pitchFamily="18" charset="0"/>
              </a:rPr>
              <a:t>Chorus</a:t>
            </a:r>
            <a:br>
              <a:rPr lang="en-AU" altLang="en-US" dirty="0">
                <a:solidFill>
                  <a:srgbClr val="FFFFFF"/>
                </a:solidFill>
                <a:cs typeface="Times New Roman" panose="02020603050405020304" pitchFamily="18" charset="0"/>
              </a:rPr>
            </a:br>
            <a:r>
              <a:rPr lang="en-AU" altLang="en-US" sz="4000" dirty="0">
                <a:solidFill>
                  <a:srgbClr val="FFFFFF"/>
                </a:solidFill>
                <a:cs typeface="Times New Roman" panose="02020603050405020304" pitchFamily="18" charset="0"/>
              </a:rPr>
              <a:t>Breathe upon me, even me,</a:t>
            </a:r>
            <a:br>
              <a:rPr lang="en-AU" altLang="en-US" sz="4000" dirty="0">
                <a:solidFill>
                  <a:srgbClr val="FFFFFF"/>
                </a:solidFill>
                <a:cs typeface="Times New Roman" panose="02020603050405020304" pitchFamily="18" charset="0"/>
              </a:rPr>
            </a:br>
            <a:r>
              <a:rPr lang="en-AU" altLang="en-US" sz="4000" dirty="0">
                <a:solidFill>
                  <a:srgbClr val="FFFFFF"/>
                </a:solidFill>
                <a:cs typeface="Times New Roman" panose="02020603050405020304" pitchFamily="18" charset="0"/>
              </a:rPr>
              <a:t>Make me what I ought to be;</a:t>
            </a:r>
            <a:br>
              <a:rPr lang="en-AU" altLang="en-US" sz="4000" dirty="0">
                <a:solidFill>
                  <a:srgbClr val="FFFFFF"/>
                </a:solidFill>
                <a:cs typeface="Times New Roman" panose="02020603050405020304" pitchFamily="18" charset="0"/>
              </a:rPr>
            </a:br>
            <a:r>
              <a:rPr lang="en-AU" altLang="en-US" sz="4000" dirty="0">
                <a:solidFill>
                  <a:srgbClr val="FFFFFF"/>
                </a:solidFill>
                <a:cs typeface="Times New Roman" panose="02020603050405020304" pitchFamily="18" charset="0"/>
              </a:rPr>
              <a:t>In thy mercy breathe upon me,</a:t>
            </a:r>
            <a:br>
              <a:rPr lang="en-AU" altLang="en-US" sz="4000" dirty="0">
                <a:solidFill>
                  <a:srgbClr val="FFFFFF"/>
                </a:solidFill>
                <a:cs typeface="Times New Roman" panose="02020603050405020304" pitchFamily="18" charset="0"/>
              </a:rPr>
            </a:br>
            <a:r>
              <a:rPr lang="en-AU" altLang="en-US" sz="4000" dirty="0">
                <a:solidFill>
                  <a:srgbClr val="FFFFFF"/>
                </a:solidFill>
                <a:cs typeface="Times New Roman" panose="02020603050405020304" pitchFamily="18" charset="0"/>
              </a:rPr>
              <a:t>Make me for thyself complete.</a:t>
            </a:r>
            <a:r>
              <a:rPr lang="en-US" altLang="en-US" sz="4000" dirty="0">
                <a:solidFill>
                  <a:srgbClr val="FFFFFF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34053417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43968DA5-2484-B649-859B-040D8042AF4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60848"/>
            <a:ext cx="9144000" cy="2736304"/>
          </a:xfrm>
        </p:spPr>
        <p:txBody>
          <a:bodyPr/>
          <a:lstStyle/>
          <a:p>
            <a:r>
              <a:rPr lang="en-AU" altLang="en-US" sz="2000" dirty="0">
                <a:cs typeface="Times New Roman" panose="02020603050405020304" pitchFamily="18" charset="0"/>
              </a:rPr>
              <a:t>Verse 4 </a:t>
            </a:r>
            <a:br>
              <a:rPr lang="en-AU" altLang="en-US" sz="1800" dirty="0">
                <a:solidFill>
                  <a:schemeClr val="bg1"/>
                </a:solidFill>
                <a:cs typeface="Times New Roman" panose="02020603050405020304" pitchFamily="18" charset="0"/>
              </a:rPr>
            </a:br>
            <a:r>
              <a:rPr lang="en-AU" altLang="en-US" sz="4000" dirty="0">
                <a:solidFill>
                  <a:srgbClr val="FFFFFF"/>
                </a:solidFill>
                <a:cs typeface="Times New Roman" panose="02020603050405020304" pitchFamily="18" charset="0"/>
              </a:rPr>
              <a:t>While I live be thou my leader,</a:t>
            </a:r>
            <a:br>
              <a:rPr lang="en-AU" altLang="en-US" sz="4000" dirty="0">
                <a:solidFill>
                  <a:srgbClr val="FFFFFF"/>
                </a:solidFill>
                <a:cs typeface="Times New Roman" panose="02020603050405020304" pitchFamily="18" charset="0"/>
              </a:rPr>
            </a:br>
            <a:r>
              <a:rPr lang="en-AU" altLang="en-US" sz="4000" dirty="0">
                <a:solidFill>
                  <a:srgbClr val="FFFFFF"/>
                </a:solidFill>
                <a:cs typeface="Times New Roman" panose="02020603050405020304" pitchFamily="18" charset="0"/>
              </a:rPr>
              <a:t>When I die be thou my share;</a:t>
            </a:r>
            <a:br>
              <a:rPr lang="en-AU" altLang="en-US" sz="4000" dirty="0">
                <a:solidFill>
                  <a:srgbClr val="FFFFFF"/>
                </a:solidFill>
                <a:cs typeface="Times New Roman" panose="02020603050405020304" pitchFamily="18" charset="0"/>
              </a:rPr>
            </a:br>
            <a:r>
              <a:rPr lang="en-AU" altLang="en-US" sz="4000" dirty="0">
                <a:solidFill>
                  <a:srgbClr val="FFFFFF"/>
                </a:solidFill>
                <a:cs typeface="Times New Roman" panose="02020603050405020304" pitchFamily="18" charset="0"/>
              </a:rPr>
              <a:t>In thy strength I'm bound to conquer</a:t>
            </a:r>
            <a:br>
              <a:rPr lang="en-AU" altLang="en-US" sz="4000" dirty="0">
                <a:solidFill>
                  <a:srgbClr val="FFFFFF"/>
                </a:solidFill>
                <a:cs typeface="Times New Roman" panose="02020603050405020304" pitchFamily="18" charset="0"/>
              </a:rPr>
            </a:br>
            <a:r>
              <a:rPr lang="en-AU" altLang="en-US" sz="4000" dirty="0">
                <a:solidFill>
                  <a:srgbClr val="FFFFFF"/>
                </a:solidFill>
                <a:cs typeface="Times New Roman" panose="02020603050405020304" pitchFamily="18" charset="0"/>
              </a:rPr>
              <a:t>While for thee my cross I bear.</a:t>
            </a:r>
            <a:endParaRPr lang="en-US" altLang="en-US" sz="4000" dirty="0">
              <a:solidFill>
                <a:schemeClr val="bg1"/>
              </a:solidFill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4E0B39A7-E484-E18B-ED7F-9A4A88D3E0C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60848"/>
            <a:ext cx="9144000" cy="2736304"/>
          </a:xfrm>
        </p:spPr>
        <p:txBody>
          <a:bodyPr/>
          <a:lstStyle/>
          <a:p>
            <a:r>
              <a:rPr lang="en-AU" altLang="en-US" sz="2000" dirty="0">
                <a:cs typeface="Times New Roman" panose="02020603050405020304" pitchFamily="18" charset="0"/>
              </a:rPr>
              <a:t>Chorus</a:t>
            </a:r>
            <a:br>
              <a:rPr lang="en-AU" altLang="en-US" dirty="0">
                <a:solidFill>
                  <a:srgbClr val="FFFFFF"/>
                </a:solidFill>
                <a:cs typeface="Times New Roman" panose="02020603050405020304" pitchFamily="18" charset="0"/>
              </a:rPr>
            </a:br>
            <a:r>
              <a:rPr lang="en-AU" altLang="en-US" sz="4000" dirty="0">
                <a:solidFill>
                  <a:srgbClr val="FFFFFF"/>
                </a:solidFill>
                <a:cs typeface="Times New Roman" panose="02020603050405020304" pitchFamily="18" charset="0"/>
              </a:rPr>
              <a:t>Breathe upon me, even me,</a:t>
            </a:r>
            <a:br>
              <a:rPr lang="en-AU" altLang="en-US" sz="4000" dirty="0">
                <a:solidFill>
                  <a:srgbClr val="FFFFFF"/>
                </a:solidFill>
                <a:cs typeface="Times New Roman" panose="02020603050405020304" pitchFamily="18" charset="0"/>
              </a:rPr>
            </a:br>
            <a:r>
              <a:rPr lang="en-AU" altLang="en-US" sz="4000" dirty="0">
                <a:solidFill>
                  <a:srgbClr val="FFFFFF"/>
                </a:solidFill>
                <a:cs typeface="Times New Roman" panose="02020603050405020304" pitchFamily="18" charset="0"/>
              </a:rPr>
              <a:t>Make me what I ought to be;</a:t>
            </a:r>
            <a:br>
              <a:rPr lang="en-AU" altLang="en-US" sz="4000" dirty="0">
                <a:solidFill>
                  <a:srgbClr val="FFFFFF"/>
                </a:solidFill>
                <a:cs typeface="Times New Roman" panose="02020603050405020304" pitchFamily="18" charset="0"/>
              </a:rPr>
            </a:br>
            <a:r>
              <a:rPr lang="en-AU" altLang="en-US" sz="4000" dirty="0">
                <a:solidFill>
                  <a:srgbClr val="FFFFFF"/>
                </a:solidFill>
                <a:cs typeface="Times New Roman" panose="02020603050405020304" pitchFamily="18" charset="0"/>
              </a:rPr>
              <a:t>In thy mercy breathe upon me,</a:t>
            </a:r>
            <a:br>
              <a:rPr lang="en-AU" altLang="en-US" sz="4000" dirty="0">
                <a:solidFill>
                  <a:srgbClr val="FFFFFF"/>
                </a:solidFill>
                <a:cs typeface="Times New Roman" panose="02020603050405020304" pitchFamily="18" charset="0"/>
              </a:rPr>
            </a:br>
            <a:r>
              <a:rPr lang="en-AU" altLang="en-US" sz="4000" dirty="0">
                <a:solidFill>
                  <a:srgbClr val="FFFFFF"/>
                </a:solidFill>
                <a:cs typeface="Times New Roman" panose="02020603050405020304" pitchFamily="18" charset="0"/>
              </a:rPr>
              <a:t>Make me for thyself complete.</a:t>
            </a:r>
            <a:r>
              <a:rPr lang="en-US" altLang="en-US" sz="4000" dirty="0">
                <a:solidFill>
                  <a:srgbClr val="FFFFFF"/>
                </a:solidFill>
              </a:rPr>
              <a:t> 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7A419E22-0FCA-737E-B660-FA53B6ED8B68}"/>
              </a:ext>
            </a:extLst>
          </p:cNvPr>
          <p:cNvSpPr/>
          <p:nvPr/>
        </p:nvSpPr>
        <p:spPr>
          <a:xfrm>
            <a:off x="407988" y="5589588"/>
            <a:ext cx="6096000" cy="900112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latin typeface="akagi_probook"/>
              </a:rPr>
              <a:t>CCLI Song # 2274829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latin typeface="akagi_probook"/>
              </a:rPr>
              <a:t>William Baugh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AU" sz="1050" dirty="0">
                <a:latin typeface="akagi_probook"/>
              </a:rPr>
              <a:t>Public Domain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i="1" dirty="0">
                <a:latin typeface="akagi_probook"/>
              </a:rPr>
              <a:t>For use solely with the </a:t>
            </a:r>
            <a:r>
              <a:rPr lang="en-AU" sz="1050" i="1" dirty="0" err="1">
                <a:latin typeface="akagi_probook"/>
              </a:rPr>
              <a:t>SongSelect</a:t>
            </a:r>
            <a:r>
              <a:rPr lang="en-AU" sz="1050" i="1" dirty="0">
                <a:latin typeface="akagi_probook"/>
              </a:rPr>
              <a:t>® </a:t>
            </a:r>
            <a:r>
              <a:rPr lang="en-AU" sz="1050" i="1" dirty="0">
                <a:latin typeface="akagi_probook"/>
                <a:hlinkClick r:id="rId2"/>
              </a:rPr>
              <a:t>Terms of Use</a:t>
            </a:r>
            <a:r>
              <a:rPr lang="en-AU" sz="1050" i="1" dirty="0">
                <a:latin typeface="akagi_probook"/>
              </a:rPr>
              <a:t>. All rights reserved. </a:t>
            </a:r>
            <a:r>
              <a:rPr lang="en-AU" sz="1050" i="1" dirty="0">
                <a:latin typeface="akagi_probook"/>
                <a:hlinkClick r:id="rId3"/>
              </a:rPr>
              <a:t>www.ccli.com</a:t>
            </a:r>
            <a:endParaRPr lang="en-AU" sz="1050" i="1" dirty="0">
              <a:latin typeface="akagi_probook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latin typeface="akagi_probook"/>
              </a:rPr>
              <a:t>CCLI Licence # </a:t>
            </a:r>
          </a:p>
        </p:txBody>
      </p:sp>
    </p:spTree>
    <p:extLst>
      <p:ext uri="{BB962C8B-B14F-4D97-AF65-F5344CB8AC3E}">
        <p14:creationId xmlns:p14="http://schemas.microsoft.com/office/powerpoint/2010/main" val="327294373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51</TotalTime>
  <Words>300</Words>
  <Application>Microsoft Office PowerPoint</Application>
  <PresentationFormat>Widescreen</PresentationFormat>
  <Paragraphs>14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6" baseType="lpstr">
      <vt:lpstr>Calibri</vt:lpstr>
      <vt:lpstr>Arial</vt:lpstr>
      <vt:lpstr>Calibri Light</vt:lpstr>
      <vt:lpstr>Times New Roman</vt:lpstr>
      <vt:lpstr>Helv</vt:lpstr>
      <vt:lpstr>Courier</vt:lpstr>
      <vt:lpstr>akagi_probook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Salvation Army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477. Blessèd Saviour, now behold me Waiting at thy bleeding feet; In thy mercy breathe upon me, Make me for thyself complete. </dc:title>
  <dc:creator>Perth Fortress</dc:creator>
  <cp:lastModifiedBy>Narelle Wheaton</cp:lastModifiedBy>
  <cp:revision>9</cp:revision>
  <dcterms:created xsi:type="dcterms:W3CDTF">1999-09-03T03:10:10Z</dcterms:created>
  <dcterms:modified xsi:type="dcterms:W3CDTF">2023-08-10T06:00:59Z</dcterms:modified>
</cp:coreProperties>
</file>